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262" r:id="rId6"/>
    <p:sldId id="263" r:id="rId7"/>
    <p:sldId id="258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6"/>
    <p:restoredTop sz="55468"/>
  </p:normalViewPr>
  <p:slideViewPr>
    <p:cSldViewPr snapToGrid="0" snapToObjects="1">
      <p:cViewPr varScale="1">
        <p:scale>
          <a:sx n="63" d="100"/>
          <a:sy n="63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64473-296D-164F-BE60-037BA0DED7DB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0AD9A-427E-B14E-A9E2-B1FADB11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ediacharts/status/116889080055141171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teaching point: Variables can hold numbers and that we can easily change the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4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teaching point: Variables can hold strings and that we can easily change the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13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teaching point: Variables can hold </a:t>
            </a:r>
            <a:r>
              <a:rPr lang="en-US" dirty="0" err="1"/>
              <a:t>booleans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black women to hit #1 on the Hot 100, this decade!!! </a:t>
            </a:r>
            <a:r>
              <a:rPr lang="en-US" dirty="0">
                <a:hlinkClick r:id="rId3"/>
              </a:rPr>
              <a:t>https://twitter.com/mediacharts/status/1168890800551411716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4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9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0AD9A-427E-B14E-A9E2-B1FADB114F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1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13CC-07DC-B44D-8B43-5679AD01E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0E0B-FD33-A64B-87CA-1617F4830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B82D4-2BFB-E241-A4CA-1188A1A3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AEE7B-F202-3944-99FC-0DFBD13A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DF3B2-DDD9-4B44-9C08-49E037F0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275A-2081-EE43-9DFF-6C7D879B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E5C75-7F78-4E41-B42B-941D506DD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65A6A-BBFE-9742-9830-A2E3D522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6A991-69DE-3B45-9C25-29203DC2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375F-2A64-8F41-B189-F97C7107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1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67827-71C6-2045-97A7-303451194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EE60E-B0BF-3F43-8F04-47B7EDD19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CC9E-47C4-6A4C-BD95-7FDADA63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3BA8-F160-6940-9E64-9906C323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61DD-82C7-0A4B-A7CE-46EF1F78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9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0180-0FEA-1C4E-AD01-1F0936F0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C7C2-6E41-E643-A558-052F6AD8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63AF7-AAFE-9E4C-A768-D4B8DFB5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EE366-0594-414D-8A7B-F5FBA064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ED790-37CB-EF46-ACBA-CC1370EB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04C4-AD42-B349-B140-9199A3BE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08382-8A08-364A-9FAE-DF732DA4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358E-B71C-3340-AE59-B6CD1F15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D4522-8092-C64B-AF78-91FC5FE8E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70D7-F46A-6749-8B97-999EECAC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5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A4C6-0049-9944-84A4-A3AE7CC5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C92CC-3BC7-7648-997A-F668A0CDF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BD2F0-1601-294F-91A3-E47E37498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168C8-4DE0-B948-B6EA-056289333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3D91D-D8B9-4B47-A6D7-BAD0A2FE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9340F-CFA3-AC4B-A80D-07B262FF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4F1D-54B2-0F41-9ADF-02BFE2DD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1471C-C2D0-E64C-ACA2-7F4C39D1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519C-8A4C-3445-A634-8C72A3F7D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FA4F4-BCDC-CC42-819E-4E27C8F57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8AD5-38C7-294E-A29E-4A7DEFB5C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CFF52B-B876-6A47-84C6-BA714180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476FE-8B3D-5047-9171-F0E15953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680879-CEE8-DB40-A5F7-A47393AA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C2E3-B9EC-8442-956D-2AA92736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43D4E-796D-6B43-BDA0-CD2CF090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952B6-ECCB-EE4C-A314-1E3248EC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643B9-BE6C-2F44-80C7-B0CF8E9E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8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E0423-1763-C34D-AB1F-485E2785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9CEE4-4A9C-FC44-A3A1-DA2E73CD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9D94F-3667-2C47-80B4-1274A76B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2882E-86EE-FE4C-BA8D-60D43570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9717-55F6-FC41-9A56-92085201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27748-FC0A-1A45-AF13-96150CE4C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68A9C-39EB-5647-998C-E2D316484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EEC66-17FD-1042-B23A-7EEFA326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F1BC3-98D6-9E41-A055-0747C0C3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9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52E2-1C24-974E-990A-4698B47F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21616-37A7-EF45-8BE9-85693AB9E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A7E42-C179-C84D-8652-29FDEA8A1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6CDB3-2B1C-6A4D-B787-AECF8AB2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060B6-EFDA-1F4B-A322-0B749FDFD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C4F62-BB98-E34B-B5CA-2301C8EB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9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40A82-4667-D94C-8A0A-B558D672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2DC0B-B119-3346-B326-BF3C18496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0C93-F6C1-D344-81CA-A931582CE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E6142-2600-6A4A-944E-D32BCC5B8E14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33EB3-FA57-604F-BE3F-01D101343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3C39-E7DF-184A-8980-3848D7CBC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BD6F3-01F8-C14C-8A94-0A7119503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0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view/hairflick-gif-9174266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phy.com/gifs/sagittarius-thoughts-gif-3VMZDyn8uOU0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tiff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cratch.mit.edu/projects/323709156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041B7-42F1-9144-A6C1-CBED9ACF1C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AFB0F-0E07-AD4C-804C-B3829DC4F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Learning Variables with </a:t>
            </a:r>
            <a:r>
              <a:rPr lang="en-US" sz="2800" b="1" dirty="0" err="1">
                <a:solidFill>
                  <a:srgbClr val="FFFFFF"/>
                </a:solidFill>
              </a:rPr>
              <a:t>Beyonce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711BB-974A-4D42-907B-0E3B74E3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2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CF95B-EC2A-C04F-968F-9907ADDE3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4986C0-1B4E-5D49-8E5D-224814946346}"/>
              </a:ext>
            </a:extLst>
          </p:cNvPr>
          <p:cNvSpPr txBox="1"/>
          <p:nvPr/>
        </p:nvSpPr>
        <p:spPr>
          <a:xfrm>
            <a:off x="3421626" y="1356852"/>
            <a:ext cx="4041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Code Blocks 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Go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AA83E-AE32-264E-A22C-E699D455DE26}"/>
              </a:ext>
            </a:extLst>
          </p:cNvPr>
          <p:cNvSpPr txBox="1"/>
          <p:nvPr/>
        </p:nvSpPr>
        <p:spPr>
          <a:xfrm>
            <a:off x="181897" y="3228946"/>
            <a:ext cx="2354826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Code Blocks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7AA6E-2C70-FD4C-A135-9AC9FF54D783}"/>
              </a:ext>
            </a:extLst>
          </p:cNvPr>
          <p:cNvSpPr txBox="1"/>
          <p:nvPr/>
        </p:nvSpPr>
        <p:spPr>
          <a:xfrm>
            <a:off x="8382000" y="5210147"/>
            <a:ext cx="3810000" cy="132343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Character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&amp; Background</a:t>
            </a:r>
          </a:p>
        </p:txBody>
      </p:sp>
    </p:spTree>
    <p:extLst>
      <p:ext uri="{BB962C8B-B14F-4D97-AF65-F5344CB8AC3E}">
        <p14:creationId xmlns:p14="http://schemas.microsoft.com/office/powerpoint/2010/main" val="34716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 animBg="1"/>
      <p:bldP spid="8" grpId="1" animBg="1"/>
      <p:bldP spid="9" grpId="0" animBg="1"/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79A8-B8EC-1942-993C-B8C70BB7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122" y="365125"/>
            <a:ext cx="5616678" cy="1325563"/>
          </a:xfrm>
        </p:spPr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996A-B3DE-B14C-89B7-3C474547E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122" y="1825625"/>
            <a:ext cx="56166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Background with the Background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Choose a different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004FA-8A5B-0140-9DF4-6236EB86EB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0"/>
            <a:ext cx="46953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A8D47-BC21-744B-8BC1-B7B56F9D9A11}"/>
              </a:ext>
            </a:extLst>
          </p:cNvPr>
          <p:cNvSpPr txBox="1"/>
          <p:nvPr/>
        </p:nvSpPr>
        <p:spPr>
          <a:xfrm>
            <a:off x="4675239" y="6046839"/>
            <a:ext cx="858353" cy="811161"/>
          </a:xfrm>
          <a:prstGeom prst="rect">
            <a:avLst/>
          </a:prstGeom>
          <a:noFill/>
          <a:ln w="984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DD0D-6464-D342-8081-EDD33ED8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38" y="365125"/>
            <a:ext cx="5110162" cy="1325563"/>
          </a:xfrm>
        </p:spPr>
        <p:txBody>
          <a:bodyPr/>
          <a:lstStyle/>
          <a:p>
            <a:r>
              <a:rPr lang="en-US" b="1" dirty="0"/>
              <a:t>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6448D-63BA-F64C-8BE1-B4972A6A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Select ‘</a:t>
            </a:r>
            <a:r>
              <a:rPr lang="en-US" dirty="0" err="1"/>
              <a:t>Beyonce</a:t>
            </a:r>
            <a:r>
              <a:rPr lang="en-US" dirty="0"/>
              <a:t>’ and Play with Character Options </a:t>
            </a:r>
          </a:p>
          <a:p>
            <a:r>
              <a:rPr lang="en-US" dirty="0"/>
              <a:t>Sprite: Name of Character</a:t>
            </a:r>
          </a:p>
          <a:p>
            <a:r>
              <a:rPr lang="en-US" dirty="0"/>
              <a:t>X = Changes the horizontal position of </a:t>
            </a:r>
            <a:r>
              <a:rPr lang="en-US" dirty="0" err="1"/>
              <a:t>Beyonce</a:t>
            </a:r>
            <a:endParaRPr lang="en-US" dirty="0"/>
          </a:p>
          <a:p>
            <a:r>
              <a:rPr lang="en-US" dirty="0"/>
              <a:t>Y = Changes the vertical position of </a:t>
            </a:r>
            <a:r>
              <a:rPr lang="en-US" dirty="0" err="1"/>
              <a:t>Beyonce</a:t>
            </a:r>
            <a:endParaRPr lang="en-US" dirty="0"/>
          </a:p>
          <a:p>
            <a:r>
              <a:rPr lang="en-US" dirty="0"/>
              <a:t>Show = Show or Hide </a:t>
            </a:r>
            <a:r>
              <a:rPr lang="en-US" dirty="0" err="1"/>
              <a:t>Beyonce</a:t>
            </a:r>
            <a:endParaRPr lang="en-US" dirty="0"/>
          </a:p>
          <a:p>
            <a:r>
              <a:rPr lang="en-US" dirty="0"/>
              <a:t>Size = Changes </a:t>
            </a:r>
            <a:r>
              <a:rPr lang="en-US" dirty="0" err="1"/>
              <a:t>Beyonce’s</a:t>
            </a:r>
            <a:r>
              <a:rPr lang="en-US" dirty="0"/>
              <a:t> size</a:t>
            </a:r>
          </a:p>
          <a:p>
            <a:r>
              <a:rPr lang="en-US" dirty="0"/>
              <a:t>Direction: Changes </a:t>
            </a:r>
            <a:r>
              <a:rPr lang="en-US" dirty="0" err="1"/>
              <a:t>Beyonce’s</a:t>
            </a:r>
            <a:r>
              <a:rPr lang="en-US" dirty="0"/>
              <a:t>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E0E95-A73E-C149-AD80-7F5E5B0B2F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87651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8FACB-BF1C-0B47-B88D-9BD682668F38}"/>
              </a:ext>
            </a:extLst>
          </p:cNvPr>
          <p:cNvSpPr txBox="1"/>
          <p:nvPr/>
        </p:nvSpPr>
        <p:spPr>
          <a:xfrm>
            <a:off x="0" y="5772150"/>
            <a:ext cx="4957763" cy="108585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F730-037D-CB4B-96BB-0AB50719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Move Our Characters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3637-572B-8D47-8303-8DA1707E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59937-07B9-CC42-BDEA-2C6749D0C2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8"/>
            <a:ext cx="12192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2D0B-1041-8442-880E-79842657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Play!!!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E73A-F830-6F4D-B050-2814E0DA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48238" cy="4351338"/>
          </a:xfrm>
        </p:spPr>
        <p:txBody>
          <a:bodyPr/>
          <a:lstStyle/>
          <a:p>
            <a:r>
              <a:rPr lang="en-US" dirty="0"/>
              <a:t>Use other code blocks</a:t>
            </a:r>
          </a:p>
          <a:p>
            <a:r>
              <a:rPr lang="en-US" dirty="0"/>
              <a:t>Program different characters. Our girl, </a:t>
            </a:r>
            <a:r>
              <a:rPr lang="en-US" dirty="0" err="1"/>
              <a:t>Lizzo</a:t>
            </a:r>
            <a:r>
              <a:rPr lang="en-US" dirty="0"/>
              <a:t>, wants to move, too!</a:t>
            </a:r>
          </a:p>
          <a:p>
            <a:r>
              <a:rPr lang="en-US" dirty="0"/>
              <a:t>Change the Background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B5E7-C57C-EB4C-991C-4092239A39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489" y="0"/>
            <a:ext cx="587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3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86B4-828A-4E4D-8D6D-E27363DB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Bey’s Accomplishments are NUMEROUS</a:t>
            </a:r>
          </a:p>
        </p:txBody>
      </p:sp>
      <p:pic>
        <p:nvPicPr>
          <p:cNvPr id="10" name="Picture 9" descr="Hairflick GIF - Hairflick - Discover &amp; Share GIFs">
            <a:extLst>
              <a:ext uri="{FF2B5EF4-FFF2-40B4-BE49-F238E27FC236}">
                <a16:creationId xmlns:a16="http://schemas.microsoft.com/office/drawing/2014/main" id="{E50B33E0-BA41-0F41-BE0C-FD9C9FD6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86100" y="1887538"/>
            <a:ext cx="6401106" cy="31877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19E5EA-C2C2-7242-8DAA-CDAE3A11AF6E}"/>
              </a:ext>
            </a:extLst>
          </p:cNvPr>
          <p:cNvSpPr txBox="1">
            <a:spLocks/>
          </p:cNvSpPr>
          <p:nvPr/>
        </p:nvSpPr>
        <p:spPr>
          <a:xfrm>
            <a:off x="633412" y="5345113"/>
            <a:ext cx="110966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Today, we’re going to learn from them …</a:t>
            </a:r>
          </a:p>
        </p:txBody>
      </p:sp>
    </p:spTree>
    <p:extLst>
      <p:ext uri="{BB962C8B-B14F-4D97-AF65-F5344CB8AC3E}">
        <p14:creationId xmlns:p14="http://schemas.microsoft.com/office/powerpoint/2010/main" val="4875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6A556-97EE-8F43-AFFE-F8D74E690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0C86C-2138-684B-836D-89E4264B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42" y="647892"/>
            <a:ext cx="4545534" cy="10434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Music Awards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1A9E-4598-C14C-BDC1-5E8D3302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2212848"/>
            <a:ext cx="4062642" cy="193156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3600" dirty="0"/>
              <a:t>Grammy = 23 </a:t>
            </a:r>
          </a:p>
          <a:p>
            <a:pPr marL="0" indent="0">
              <a:buNone/>
            </a:pPr>
            <a:r>
              <a:rPr lang="en-US" sz="3600" b="1" dirty="0"/>
              <a:t>MTV = 28</a:t>
            </a:r>
          </a:p>
          <a:p>
            <a:pPr marL="0" indent="0">
              <a:buNone/>
            </a:pPr>
            <a:r>
              <a:rPr lang="en-US" sz="3600" b="1" dirty="0"/>
              <a:t>Billboard = 23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294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DC3D-DC35-5842-A1EF-FD46D1A8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Music Awards: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361F0-05B7-834E-A8DA-F54ACC49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620" y="1734185"/>
            <a:ext cx="3032760" cy="4969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Grammy = 23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C650A0-F41A-684C-B190-1DCD66DB763F}"/>
              </a:ext>
            </a:extLst>
          </p:cNvPr>
          <p:cNvCxnSpPr/>
          <p:nvPr/>
        </p:nvCxnSpPr>
        <p:spPr>
          <a:xfrm>
            <a:off x="4791456" y="2231136"/>
            <a:ext cx="1737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28807E-5CF2-7043-AFC2-659C748968BB}"/>
              </a:ext>
            </a:extLst>
          </p:cNvPr>
          <p:cNvCxnSpPr>
            <a:cxnSpLocks/>
          </p:cNvCxnSpPr>
          <p:nvPr/>
        </p:nvCxnSpPr>
        <p:spPr>
          <a:xfrm flipH="1">
            <a:off x="5657087" y="2231136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52063-047C-054A-864D-5F4FB95A50B8}"/>
              </a:ext>
            </a:extLst>
          </p:cNvPr>
          <p:cNvSpPr txBox="1">
            <a:spLocks/>
          </p:cNvSpPr>
          <p:nvPr/>
        </p:nvSpPr>
        <p:spPr>
          <a:xfrm>
            <a:off x="4847082" y="2548128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8D74A5-39DE-2246-9BC8-E59234476849}"/>
              </a:ext>
            </a:extLst>
          </p:cNvPr>
          <p:cNvCxnSpPr>
            <a:cxnSpLocks/>
          </p:cNvCxnSpPr>
          <p:nvPr/>
        </p:nvCxnSpPr>
        <p:spPr>
          <a:xfrm>
            <a:off x="6790944" y="2237232"/>
            <a:ext cx="6522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D9FF6C-714B-9C4F-BA8D-2B878FF87DE0}"/>
              </a:ext>
            </a:extLst>
          </p:cNvPr>
          <p:cNvCxnSpPr>
            <a:cxnSpLocks/>
          </p:cNvCxnSpPr>
          <p:nvPr/>
        </p:nvCxnSpPr>
        <p:spPr>
          <a:xfrm flipH="1">
            <a:off x="7107935" y="2237232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3D440E-6644-8049-84F2-A0E322A78EBD}"/>
              </a:ext>
            </a:extLst>
          </p:cNvPr>
          <p:cNvSpPr txBox="1">
            <a:spLocks/>
          </p:cNvSpPr>
          <p:nvPr/>
        </p:nvSpPr>
        <p:spPr>
          <a:xfrm>
            <a:off x="6393941" y="2548127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4C3814-C010-D54F-B601-2FCC4F38CAD8}"/>
              </a:ext>
            </a:extLst>
          </p:cNvPr>
          <p:cNvSpPr txBox="1">
            <a:spLocks/>
          </p:cNvSpPr>
          <p:nvPr/>
        </p:nvSpPr>
        <p:spPr>
          <a:xfrm>
            <a:off x="3118103" y="3416681"/>
            <a:ext cx="6551676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Will </a:t>
            </a:r>
            <a:r>
              <a:rPr lang="en-US" sz="3600" dirty="0" err="1"/>
              <a:t>Beyonce</a:t>
            </a:r>
            <a:r>
              <a:rPr lang="en-US" sz="3600" dirty="0"/>
              <a:t> win more </a:t>
            </a:r>
            <a:r>
              <a:rPr lang="en-US" sz="3600" dirty="0" err="1"/>
              <a:t>grammys</a:t>
            </a:r>
            <a:r>
              <a:rPr lang="en-US" sz="3600" dirty="0"/>
              <a:t>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72F3723-B7AD-C649-82D4-BF3CC5C1C859}"/>
              </a:ext>
            </a:extLst>
          </p:cNvPr>
          <p:cNvSpPr txBox="1">
            <a:spLocks/>
          </p:cNvSpPr>
          <p:nvPr/>
        </p:nvSpPr>
        <p:spPr>
          <a:xfrm>
            <a:off x="2952369" y="3952875"/>
            <a:ext cx="7152894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Duh! We’re talking about Queen Bey!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743E19F-0C76-2941-940F-9441A3968731}"/>
              </a:ext>
            </a:extLst>
          </p:cNvPr>
          <p:cNvSpPr txBox="1">
            <a:spLocks/>
          </p:cNvSpPr>
          <p:nvPr/>
        </p:nvSpPr>
        <p:spPr>
          <a:xfrm>
            <a:off x="4732020" y="4940681"/>
            <a:ext cx="3032760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Grammy = 100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D84D7B-3516-5541-AAF9-585B4E1664BF}"/>
              </a:ext>
            </a:extLst>
          </p:cNvPr>
          <p:cNvCxnSpPr/>
          <p:nvPr/>
        </p:nvCxnSpPr>
        <p:spPr>
          <a:xfrm>
            <a:off x="4943856" y="5437632"/>
            <a:ext cx="1737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7CD411-B2C0-CC4A-AF99-9AD2EF0A6178}"/>
              </a:ext>
            </a:extLst>
          </p:cNvPr>
          <p:cNvCxnSpPr>
            <a:cxnSpLocks/>
          </p:cNvCxnSpPr>
          <p:nvPr/>
        </p:nvCxnSpPr>
        <p:spPr>
          <a:xfrm flipH="1">
            <a:off x="5809487" y="5437632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4556188-8246-E44F-9D01-13D9EB33CB22}"/>
              </a:ext>
            </a:extLst>
          </p:cNvPr>
          <p:cNvSpPr txBox="1">
            <a:spLocks/>
          </p:cNvSpPr>
          <p:nvPr/>
        </p:nvSpPr>
        <p:spPr>
          <a:xfrm>
            <a:off x="4999482" y="5754624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3C991-E60F-884C-9736-BD49CC734004}"/>
              </a:ext>
            </a:extLst>
          </p:cNvPr>
          <p:cNvCxnSpPr>
            <a:cxnSpLocks/>
          </p:cNvCxnSpPr>
          <p:nvPr/>
        </p:nvCxnSpPr>
        <p:spPr>
          <a:xfrm>
            <a:off x="6943344" y="5443728"/>
            <a:ext cx="6522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710E6B-3835-2245-885E-7A0DCF6CA4E9}"/>
              </a:ext>
            </a:extLst>
          </p:cNvPr>
          <p:cNvCxnSpPr>
            <a:cxnSpLocks/>
          </p:cNvCxnSpPr>
          <p:nvPr/>
        </p:nvCxnSpPr>
        <p:spPr>
          <a:xfrm flipH="1">
            <a:off x="7260335" y="5443728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52BF9CA-C528-5548-AB8F-DF9C664DACF2}"/>
              </a:ext>
            </a:extLst>
          </p:cNvPr>
          <p:cNvSpPr txBox="1">
            <a:spLocks/>
          </p:cNvSpPr>
          <p:nvPr/>
        </p:nvSpPr>
        <p:spPr>
          <a:xfrm>
            <a:off x="6546341" y="5754623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8708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  <p:bldP spid="17" grpId="0"/>
      <p:bldP spid="24" grpId="0"/>
      <p:bldP spid="27" grpId="0"/>
      <p:bldP spid="27" grpId="1"/>
      <p:bldP spid="30" grpId="0"/>
      <p:bldP spid="3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0125-1C0D-CB41-A158-CF674727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 Song: Strings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21F946-9B1A-CA43-82F2-BEA8ADD599F9}"/>
              </a:ext>
            </a:extLst>
          </p:cNvPr>
          <p:cNvSpPr txBox="1">
            <a:spLocks/>
          </p:cNvSpPr>
          <p:nvPr/>
        </p:nvSpPr>
        <p:spPr>
          <a:xfrm>
            <a:off x="3738372" y="1734185"/>
            <a:ext cx="5131308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err="1"/>
              <a:t>topSong</a:t>
            </a:r>
            <a:r>
              <a:rPr lang="en-US" sz="3600" dirty="0"/>
              <a:t> = ‘Irreplaceable’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459FFE-6105-C64C-8165-7BA0C0457106}"/>
              </a:ext>
            </a:extLst>
          </p:cNvPr>
          <p:cNvCxnSpPr>
            <a:cxnSpLocks/>
          </p:cNvCxnSpPr>
          <p:nvPr/>
        </p:nvCxnSpPr>
        <p:spPr>
          <a:xfrm>
            <a:off x="3931920" y="2231136"/>
            <a:ext cx="16024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F65698-8C0F-C943-AFDB-96A3CA32D5E3}"/>
              </a:ext>
            </a:extLst>
          </p:cNvPr>
          <p:cNvCxnSpPr>
            <a:cxnSpLocks/>
          </p:cNvCxnSpPr>
          <p:nvPr/>
        </p:nvCxnSpPr>
        <p:spPr>
          <a:xfrm flipH="1">
            <a:off x="4797551" y="2231136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A8DDA1-406C-744F-85EB-5B4915DCA62F}"/>
              </a:ext>
            </a:extLst>
          </p:cNvPr>
          <p:cNvSpPr txBox="1">
            <a:spLocks/>
          </p:cNvSpPr>
          <p:nvPr/>
        </p:nvSpPr>
        <p:spPr>
          <a:xfrm>
            <a:off x="3987546" y="2548128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0232FC-74A5-564F-A92F-FEFB09C1783E}"/>
              </a:ext>
            </a:extLst>
          </p:cNvPr>
          <p:cNvCxnSpPr>
            <a:cxnSpLocks/>
          </p:cNvCxnSpPr>
          <p:nvPr/>
        </p:nvCxnSpPr>
        <p:spPr>
          <a:xfrm>
            <a:off x="6096000" y="2231136"/>
            <a:ext cx="2353056" cy="60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FBADA2-1926-674A-BB2B-743C7DBBA20B}"/>
              </a:ext>
            </a:extLst>
          </p:cNvPr>
          <p:cNvCxnSpPr>
            <a:cxnSpLocks/>
          </p:cNvCxnSpPr>
          <p:nvPr/>
        </p:nvCxnSpPr>
        <p:spPr>
          <a:xfrm flipH="1">
            <a:off x="7107935" y="2237232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1C5F4C-60D3-5348-AD2E-45222014249D}"/>
              </a:ext>
            </a:extLst>
          </p:cNvPr>
          <p:cNvSpPr txBox="1">
            <a:spLocks/>
          </p:cNvSpPr>
          <p:nvPr/>
        </p:nvSpPr>
        <p:spPr>
          <a:xfrm>
            <a:off x="6393941" y="2548127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B341FE-A691-0F43-B2D4-FCF28FA0A59B}"/>
              </a:ext>
            </a:extLst>
          </p:cNvPr>
          <p:cNvSpPr txBox="1">
            <a:spLocks/>
          </p:cNvSpPr>
          <p:nvPr/>
        </p:nvSpPr>
        <p:spPr>
          <a:xfrm>
            <a:off x="3268980" y="5050409"/>
            <a:ext cx="6149340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err="1"/>
              <a:t>topSong</a:t>
            </a:r>
            <a:r>
              <a:rPr lang="en-US" sz="3600" dirty="0"/>
              <a:t> = ‘Brown Skin Girl’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B290ED-C121-404C-8B1A-ED986BF018F5}"/>
              </a:ext>
            </a:extLst>
          </p:cNvPr>
          <p:cNvCxnSpPr>
            <a:cxnSpLocks/>
          </p:cNvCxnSpPr>
          <p:nvPr/>
        </p:nvCxnSpPr>
        <p:spPr>
          <a:xfrm>
            <a:off x="3810000" y="5547360"/>
            <a:ext cx="16024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6654C-27FD-3B46-984E-6CD085E99464}"/>
              </a:ext>
            </a:extLst>
          </p:cNvPr>
          <p:cNvCxnSpPr>
            <a:cxnSpLocks/>
          </p:cNvCxnSpPr>
          <p:nvPr/>
        </p:nvCxnSpPr>
        <p:spPr>
          <a:xfrm flipH="1">
            <a:off x="4675631" y="5547360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C50BFE-DE49-1741-AA1C-DA718806D5A9}"/>
              </a:ext>
            </a:extLst>
          </p:cNvPr>
          <p:cNvSpPr txBox="1">
            <a:spLocks/>
          </p:cNvSpPr>
          <p:nvPr/>
        </p:nvSpPr>
        <p:spPr>
          <a:xfrm>
            <a:off x="3865626" y="5864352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5D38C9-CC8E-294E-84A5-01856AA6BBFB}"/>
              </a:ext>
            </a:extLst>
          </p:cNvPr>
          <p:cNvCxnSpPr>
            <a:cxnSpLocks/>
          </p:cNvCxnSpPr>
          <p:nvPr/>
        </p:nvCxnSpPr>
        <p:spPr>
          <a:xfrm>
            <a:off x="6248400" y="5547360"/>
            <a:ext cx="2353056" cy="60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99A0DD-1FDC-6D45-B32D-C32004243390}"/>
              </a:ext>
            </a:extLst>
          </p:cNvPr>
          <p:cNvCxnSpPr>
            <a:cxnSpLocks/>
          </p:cNvCxnSpPr>
          <p:nvPr/>
        </p:nvCxnSpPr>
        <p:spPr>
          <a:xfrm flipH="1">
            <a:off x="7260335" y="5553456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07FBA20-B5D7-DB4A-8B6B-7A42D67BFE2C}"/>
              </a:ext>
            </a:extLst>
          </p:cNvPr>
          <p:cNvSpPr txBox="1">
            <a:spLocks/>
          </p:cNvSpPr>
          <p:nvPr/>
        </p:nvSpPr>
        <p:spPr>
          <a:xfrm>
            <a:off x="6546341" y="5864351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D675A1C-728E-844A-9C16-1EEC4E5E2D9E}"/>
              </a:ext>
            </a:extLst>
          </p:cNvPr>
          <p:cNvSpPr txBox="1">
            <a:spLocks/>
          </p:cNvSpPr>
          <p:nvPr/>
        </p:nvSpPr>
        <p:spPr>
          <a:xfrm>
            <a:off x="2866644" y="3696018"/>
            <a:ext cx="6551676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Top Song According To Who?</a:t>
            </a:r>
          </a:p>
        </p:txBody>
      </p:sp>
    </p:spTree>
    <p:extLst>
      <p:ext uri="{BB962C8B-B14F-4D97-AF65-F5344CB8AC3E}">
        <p14:creationId xmlns:p14="http://schemas.microsoft.com/office/powerpoint/2010/main" val="16036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7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25909-DC1B-304A-968E-F56423B2D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2989136"/>
            <a:ext cx="2820160" cy="1491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Boys = FALSE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686850-6F71-6144-B692-3FC8A96D0D28}"/>
              </a:ext>
            </a:extLst>
          </p:cNvPr>
          <p:cNvCxnSpPr>
            <a:cxnSpLocks/>
          </p:cNvCxnSpPr>
          <p:nvPr/>
        </p:nvCxnSpPr>
        <p:spPr>
          <a:xfrm>
            <a:off x="420624" y="3511296"/>
            <a:ext cx="975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99F690-6E25-8144-81DA-CF292749918D}"/>
              </a:ext>
            </a:extLst>
          </p:cNvPr>
          <p:cNvCxnSpPr>
            <a:cxnSpLocks/>
          </p:cNvCxnSpPr>
          <p:nvPr/>
        </p:nvCxnSpPr>
        <p:spPr>
          <a:xfrm flipH="1">
            <a:off x="957071" y="3511296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E96A9C-1A32-F24D-A9BD-356C46005506}"/>
              </a:ext>
            </a:extLst>
          </p:cNvPr>
          <p:cNvSpPr txBox="1">
            <a:spLocks/>
          </p:cNvSpPr>
          <p:nvPr/>
        </p:nvSpPr>
        <p:spPr>
          <a:xfrm>
            <a:off x="147066" y="3828288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E47AF-6EBA-804B-9123-AF4CDF65E720}"/>
              </a:ext>
            </a:extLst>
          </p:cNvPr>
          <p:cNvCxnSpPr>
            <a:cxnSpLocks/>
          </p:cNvCxnSpPr>
          <p:nvPr/>
        </p:nvCxnSpPr>
        <p:spPr>
          <a:xfrm>
            <a:off x="1693925" y="3517392"/>
            <a:ext cx="12687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188AD7-74DC-B544-B291-5BC14EC84A6D}"/>
              </a:ext>
            </a:extLst>
          </p:cNvPr>
          <p:cNvCxnSpPr>
            <a:cxnSpLocks/>
          </p:cNvCxnSpPr>
          <p:nvPr/>
        </p:nvCxnSpPr>
        <p:spPr>
          <a:xfrm flipH="1">
            <a:off x="2407919" y="3517392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6AD979-8054-3144-9921-F74FF9B0F331}"/>
              </a:ext>
            </a:extLst>
          </p:cNvPr>
          <p:cNvSpPr txBox="1">
            <a:spLocks/>
          </p:cNvSpPr>
          <p:nvPr/>
        </p:nvSpPr>
        <p:spPr>
          <a:xfrm>
            <a:off x="1693925" y="3828287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4A0C036-3F97-3A4C-A18A-75364D9D970D}"/>
              </a:ext>
            </a:extLst>
          </p:cNvPr>
          <p:cNvSpPr txBox="1">
            <a:spLocks/>
          </p:cNvSpPr>
          <p:nvPr/>
        </p:nvSpPr>
        <p:spPr>
          <a:xfrm>
            <a:off x="9204960" y="3063114"/>
            <a:ext cx="2609088" cy="10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Girls = TRUE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7B0BEF-DBEF-1B44-BDBD-55928A795F65}"/>
              </a:ext>
            </a:extLst>
          </p:cNvPr>
          <p:cNvCxnSpPr>
            <a:cxnSpLocks/>
          </p:cNvCxnSpPr>
          <p:nvPr/>
        </p:nvCxnSpPr>
        <p:spPr>
          <a:xfrm>
            <a:off x="9168384" y="3608832"/>
            <a:ext cx="975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74F98-5BCD-2842-B58A-1012E6F3B3E5}"/>
              </a:ext>
            </a:extLst>
          </p:cNvPr>
          <p:cNvCxnSpPr>
            <a:cxnSpLocks/>
          </p:cNvCxnSpPr>
          <p:nvPr/>
        </p:nvCxnSpPr>
        <p:spPr>
          <a:xfrm flipH="1">
            <a:off x="9704831" y="3608832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25515E2-BA32-844C-9E18-ACC49722AC4B}"/>
              </a:ext>
            </a:extLst>
          </p:cNvPr>
          <p:cNvSpPr txBox="1">
            <a:spLocks/>
          </p:cNvSpPr>
          <p:nvPr/>
        </p:nvSpPr>
        <p:spPr>
          <a:xfrm>
            <a:off x="8894826" y="3925824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69490B-39FB-A044-BCF7-D6DAD7B313F3}"/>
              </a:ext>
            </a:extLst>
          </p:cNvPr>
          <p:cNvCxnSpPr>
            <a:cxnSpLocks/>
          </p:cNvCxnSpPr>
          <p:nvPr/>
        </p:nvCxnSpPr>
        <p:spPr>
          <a:xfrm>
            <a:off x="10441685" y="3614928"/>
            <a:ext cx="126873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734E74-63B2-E640-8D72-0BB7994141B0}"/>
              </a:ext>
            </a:extLst>
          </p:cNvPr>
          <p:cNvCxnSpPr>
            <a:cxnSpLocks/>
          </p:cNvCxnSpPr>
          <p:nvPr/>
        </p:nvCxnSpPr>
        <p:spPr>
          <a:xfrm flipH="1">
            <a:off x="11155679" y="3614928"/>
            <a:ext cx="1" cy="329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76D0A4D-659E-7441-BB48-25CF25FDA497}"/>
              </a:ext>
            </a:extLst>
          </p:cNvPr>
          <p:cNvSpPr txBox="1">
            <a:spLocks/>
          </p:cNvSpPr>
          <p:nvPr/>
        </p:nvSpPr>
        <p:spPr>
          <a:xfrm>
            <a:off x="10441685" y="3925823"/>
            <a:ext cx="1546859" cy="496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Value</a:t>
            </a:r>
          </a:p>
        </p:txBody>
      </p:sp>
      <p:pic>
        <p:nvPicPr>
          <p:cNvPr id="24" name="Picture 23" descr="Bossy Beyonce GIF - Find &amp; Share on GIPHY">
            <a:extLst>
              <a:ext uri="{FF2B5EF4-FFF2-40B4-BE49-F238E27FC236}">
                <a16:creationId xmlns:a16="http://schemas.microsoft.com/office/drawing/2014/main" id="{E4DFC3FE-C653-0249-A31B-D01BD627F1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1405" y="2741931"/>
            <a:ext cx="4676016" cy="209485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7DB940D-29BE-064C-BFF5-885A852DEE4F}"/>
              </a:ext>
            </a:extLst>
          </p:cNvPr>
          <p:cNvSpPr txBox="1">
            <a:spLocks/>
          </p:cNvSpPr>
          <p:nvPr/>
        </p:nvSpPr>
        <p:spPr>
          <a:xfrm>
            <a:off x="3380994" y="8422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/>
              <a:t>Who Run the World?</a:t>
            </a:r>
          </a:p>
        </p:txBody>
      </p:sp>
    </p:spTree>
    <p:extLst>
      <p:ext uri="{BB962C8B-B14F-4D97-AF65-F5344CB8AC3E}">
        <p14:creationId xmlns:p14="http://schemas.microsoft.com/office/powerpoint/2010/main" val="23488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4" grpId="0"/>
      <p:bldP spid="17" grpId="0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5803-CA1B-C54D-8E0E-E6A807D8E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 cstate="email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DD1BB-DAF7-994C-A833-DB09FDC4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Let’s Start 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6" cstate="email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6" cstate="email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35F4F6-BEB6-AF4C-A7A5-F6E51D03C95B}"/>
              </a:ext>
            </a:extLst>
          </p:cNvPr>
          <p:cNvSpPr txBox="1">
            <a:spLocks/>
          </p:cNvSpPr>
          <p:nvPr/>
        </p:nvSpPr>
        <p:spPr>
          <a:xfrm>
            <a:off x="1264920" y="4426763"/>
            <a:ext cx="9966960" cy="2552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FFF"/>
                </a:solidFill>
              </a:rPr>
              <a:t>Dress Rehearsal with Royalty </a:t>
            </a:r>
          </a:p>
        </p:txBody>
      </p:sp>
    </p:spTree>
    <p:extLst>
      <p:ext uri="{BB962C8B-B14F-4D97-AF65-F5344CB8AC3E}">
        <p14:creationId xmlns:p14="http://schemas.microsoft.com/office/powerpoint/2010/main" val="1092877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19A12A-A2D8-C740-B704-48232CE0AB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A95521-9433-7A44-AA62-6AD64BA3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Getting Comfortable with Scratch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8489-EF9C-A045-8934-4948D417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 into Scratch and Hit ‘Remix’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6DAF-381F-7E4F-A609-3117623B9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https://scratch.mit.edu/projects/323709156/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023C0-C3DC-5E4E-B3CC-00CA57E5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461" y="3276854"/>
            <a:ext cx="5859077" cy="1075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0BFD5E-5727-2648-81BD-EA84EC2A8559}"/>
              </a:ext>
            </a:extLst>
          </p:cNvPr>
          <p:cNvSpPr txBox="1"/>
          <p:nvPr/>
        </p:nvSpPr>
        <p:spPr>
          <a:xfrm>
            <a:off x="3346704" y="2944098"/>
            <a:ext cx="2596896" cy="164619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9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302</Words>
  <Application>Microsoft Macintosh PowerPoint</Application>
  <PresentationFormat>Widescreen</PresentationFormat>
  <Paragraphs>70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Learning Variables with Beyonce </vt:lpstr>
      <vt:lpstr>Queen Bey’s Accomplishments are NUMEROUS</vt:lpstr>
      <vt:lpstr>Music Awards (2019)</vt:lpstr>
      <vt:lpstr>Music Awards: Numbers</vt:lpstr>
      <vt:lpstr>Top Song: Strings</vt:lpstr>
      <vt:lpstr>PowerPoint Presentation</vt:lpstr>
      <vt:lpstr>Let’s Start Coding</vt:lpstr>
      <vt:lpstr>Getting Comfortable with Scratch</vt:lpstr>
      <vt:lpstr>Log into Scratch and Hit ‘Remix’</vt:lpstr>
      <vt:lpstr>PowerPoint Presentation</vt:lpstr>
      <vt:lpstr>Background</vt:lpstr>
      <vt:lpstr>Characters</vt:lpstr>
      <vt:lpstr>Move Our Characters with Code</vt:lpstr>
      <vt:lpstr>Play!!!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Variables with Beyonce </dc:title>
  <dc:creator>Kelly M Luis</dc:creator>
  <cp:lastModifiedBy>Kelly M Luis</cp:lastModifiedBy>
  <cp:revision>6</cp:revision>
  <dcterms:created xsi:type="dcterms:W3CDTF">2019-09-13T01:51:21Z</dcterms:created>
  <dcterms:modified xsi:type="dcterms:W3CDTF">2019-09-16T22:59:52Z</dcterms:modified>
</cp:coreProperties>
</file>